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57" r:id="rId4"/>
    <p:sldId id="261" r:id="rId5"/>
    <p:sldId id="273" r:id="rId6"/>
    <p:sldId id="260" r:id="rId7"/>
    <p:sldId id="258" r:id="rId8"/>
    <p:sldId id="259" r:id="rId9"/>
    <p:sldId id="262" r:id="rId10"/>
    <p:sldId id="274" r:id="rId11"/>
    <p:sldId id="269" r:id="rId12"/>
    <p:sldId id="271" r:id="rId13"/>
    <p:sldId id="263" r:id="rId14"/>
    <p:sldId id="264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67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763EA-E496-41DC-8C9D-F086FE561D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DA38B-5890-45EB-A013-D7C4B67CA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31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6881-2C9C-4431-87F5-47F78108E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FE012-9D0C-4492-800A-78B6046C9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0FFE3-7896-4EE8-B79A-795455DC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5F882-88E8-4C2F-8AB5-E7EA3D042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705E1-D35B-4E0E-88CE-73E3B531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38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BFAB4-F66E-42D6-BEF9-466B601B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B7D0-54B3-484A-9F12-D3803F87C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DCE93-9C64-47B8-B02D-8D0DBE7C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6D7D-EEB3-400D-8556-1292C916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C9E14-DB0B-4323-AB53-76C4CFCA4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5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AB4C-B302-4C4C-A85B-1D502089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4E1EE-57FA-4E6D-A1DA-6ADEB4373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21C0-3894-44FF-AC14-EA7DF64E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C9358-9961-41F3-A33A-AE6B09427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39C79-49C5-4024-A889-98BDD045E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8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EBF0-69D8-4F10-A7F9-E0D00475B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A4FD2-10D2-4494-A103-7F644E6A1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E066B-916A-4E90-9D5C-4E5B1DF7D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E92B6-2496-47E0-BB84-CBC082D87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57559-23AD-41CC-ABFB-D6F315B0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D166F-C767-477F-AD9E-756EF3E7A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8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BEBE-1025-42D2-A119-EFC73D281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7118D-70FC-4F3A-8D2E-CB5D2C71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39721-C6D6-4FB6-9514-B65F8DC77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3D0A55-0CF1-4CCD-BAD6-B2935A324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2D61D-7F54-407C-B7FD-13CF56BD64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60EF92-F26B-4A7D-814C-003011740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89920-571E-4518-BDC1-5E47A402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70864-5FEE-4489-A8DB-413D0B13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42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C91A-2225-4DC0-91DA-5917C0369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ED9465-F079-4CEE-BED6-9896EED60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783BE-3AD7-43A4-9466-105A9AD6F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5C3EC-8F17-48DD-B402-28DD44A0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4878C-BE2E-4C41-9B16-48C6B94E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E31C9-D9DF-4734-BC38-D640DA4D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68F50-6018-49DE-86FF-BA9C7E68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3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E47B5-F543-4FE7-AEDF-5093D03D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8DC60-D37D-491A-B065-EA8F69BC4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24CA4-1B98-4B3F-98DC-77A9F290F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78C24-45A9-4EED-AB1C-FB636B2E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6C838-205F-4F50-98AF-080C047E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7D1EF-C8F8-46EE-A01E-FC387C16E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4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C582B-64A4-421F-ACF2-6E349BC6D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FC806-18BA-4F96-B236-030B65ABC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6C6A9-3412-4862-8021-79D26AB77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1763D-0E67-4D48-A8FB-0B6F9AAC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5A6C7-429D-42EC-8290-A8236284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3D105-AF7D-433E-A58C-6C013603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5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947F-7884-4340-8CAA-83F375E3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4BF05-0D43-43E1-808D-5492DB065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4CE5E-1223-4F40-9323-AD13364E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1054B-2ABD-4685-A579-9738E6A6B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1DB0E-7D24-4062-8304-C26C91A4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0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61826C-F4DF-4AA5-9E0A-E7A5535E3F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5EF33-0629-4995-B468-DACBA992B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C0264-F85B-4331-B984-A3C2B95B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B8EF0-5F6A-48C8-8EF2-81FDD328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F401A-E6AF-42EE-9DEC-F80F9B8A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7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3EBA6D-C097-4028-9955-B250A565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771F-6BC2-42F9-8A5D-D1BA3EC2A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B0F4F-7B92-4EB4-82CD-8D9B5AAE4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77A1A-5826-4EAC-908F-3C9A8FC0537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B3AEE-7F97-4F39-8B9B-AE3AF4E7F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988CA-33C6-4C66-987E-8E39C472D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5F335-4C97-43ED-87ED-ACE975EE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96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8F63-44D8-4E5E-9832-D9D2A0AB09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Chester Square Neighbors</a:t>
            </a:r>
            <a:br>
              <a:rPr lang="en-US" dirty="0"/>
            </a:br>
            <a:r>
              <a:rPr lang="en-US" dirty="0"/>
              <a:t>Public Right-of-Way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2D9FE-31EC-4242-B8FB-4D969903EA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 9/27/2019</a:t>
            </a:r>
          </a:p>
        </p:txBody>
      </p:sp>
    </p:spTree>
    <p:extLst>
      <p:ext uri="{BB962C8B-B14F-4D97-AF65-F5344CB8AC3E}">
        <p14:creationId xmlns:p14="http://schemas.microsoft.com/office/powerpoint/2010/main" val="1117809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64615B-C744-474F-AAF0-A1C1C701C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822B51-9015-462F-851D-D7E86A080AE5}"/>
              </a:ext>
            </a:extLst>
          </p:cNvPr>
          <p:cNvSpPr txBox="1"/>
          <p:nvPr/>
        </p:nvSpPr>
        <p:spPr>
          <a:xfrm>
            <a:off x="1074198" y="2663301"/>
            <a:ext cx="2417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Boston Bikes</a:t>
            </a:r>
          </a:p>
          <a:p>
            <a:r>
              <a:rPr lang="en-US" dirty="0"/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323758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E328C9-A9EB-4B6F-89C9-DEBFDD4AD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2FF965-4C78-4814-879C-0FB2BF151E35}"/>
              </a:ext>
            </a:extLst>
          </p:cNvPr>
          <p:cNvSpPr txBox="1"/>
          <p:nvPr/>
        </p:nvSpPr>
        <p:spPr>
          <a:xfrm>
            <a:off x="497150" y="2805344"/>
            <a:ext cx="2833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1850</a:t>
            </a:r>
          </a:p>
          <a:p>
            <a:r>
              <a:rPr lang="en-US" dirty="0"/>
              <a:t>City of Boston</a:t>
            </a:r>
          </a:p>
          <a:p>
            <a:r>
              <a:rPr lang="en-US" dirty="0"/>
              <a:t>City Lands to be Sold</a:t>
            </a:r>
          </a:p>
        </p:txBody>
      </p:sp>
    </p:spTree>
    <p:extLst>
      <p:ext uri="{BB962C8B-B14F-4D97-AF65-F5344CB8AC3E}">
        <p14:creationId xmlns:p14="http://schemas.microsoft.com/office/powerpoint/2010/main" val="33960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7CD974-1D8F-4E3B-A0EE-AF104F7FD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7D4A8D-8E40-4F88-8755-084D85877E26}"/>
              </a:ext>
            </a:extLst>
          </p:cNvPr>
          <p:cNvSpPr txBox="1"/>
          <p:nvPr/>
        </p:nvSpPr>
        <p:spPr>
          <a:xfrm>
            <a:off x="523784" y="3429000"/>
            <a:ext cx="3074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Chester Park</a:t>
            </a:r>
          </a:p>
          <a:p>
            <a:r>
              <a:rPr lang="en-US" dirty="0"/>
              <a:t>Boston Public Works</a:t>
            </a:r>
          </a:p>
          <a:p>
            <a:r>
              <a:rPr lang="en-US" dirty="0"/>
              <a:t>original plan</a:t>
            </a:r>
          </a:p>
        </p:txBody>
      </p:sp>
    </p:spTree>
    <p:extLst>
      <p:ext uri="{BB962C8B-B14F-4D97-AF65-F5344CB8AC3E}">
        <p14:creationId xmlns:p14="http://schemas.microsoft.com/office/powerpoint/2010/main" val="88024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B674B0-6456-4DDD-B49E-0C5F7E362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3" y="354063"/>
            <a:ext cx="12154953" cy="61498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994861-06E1-4402-94A7-DE14A5C6578C}"/>
              </a:ext>
            </a:extLst>
          </p:cNvPr>
          <p:cNvSpPr txBox="1"/>
          <p:nvPr/>
        </p:nvSpPr>
        <p:spPr>
          <a:xfrm>
            <a:off x="639192" y="1784412"/>
            <a:ext cx="1829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1913</a:t>
            </a:r>
          </a:p>
          <a:p>
            <a:r>
              <a:rPr lang="en-US" dirty="0"/>
              <a:t>Olmsted Brothers</a:t>
            </a:r>
          </a:p>
        </p:txBody>
      </p:sp>
    </p:spTree>
    <p:extLst>
      <p:ext uri="{BB962C8B-B14F-4D97-AF65-F5344CB8AC3E}">
        <p14:creationId xmlns:p14="http://schemas.microsoft.com/office/powerpoint/2010/main" val="3546560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C05336-E6D6-42B5-A93C-2C15DFB68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068" y="813816"/>
            <a:ext cx="5769864" cy="52303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B48B2D-7F25-4222-A676-9B7C7B67D349}"/>
              </a:ext>
            </a:extLst>
          </p:cNvPr>
          <p:cNvSpPr txBox="1"/>
          <p:nvPr/>
        </p:nvSpPr>
        <p:spPr>
          <a:xfrm>
            <a:off x="701337" y="3429000"/>
            <a:ext cx="3334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View from a home </a:t>
            </a:r>
          </a:p>
          <a:p>
            <a:r>
              <a:rPr lang="en-US" dirty="0"/>
              <a:t>on Chester Square</a:t>
            </a:r>
          </a:p>
          <a:p>
            <a:r>
              <a:rPr lang="en-US" i="1" dirty="0"/>
              <a:t>Thanks to Roberto </a:t>
            </a:r>
            <a:r>
              <a:rPr lang="en-US" i="1" dirty="0" err="1"/>
              <a:t>Poli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1501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0544C-1EAF-445B-8014-F766DFC01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27532"/>
            <a:ext cx="6705600" cy="5202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4D0CA5-2454-48D6-BD31-0A6BE66CBE82}"/>
              </a:ext>
            </a:extLst>
          </p:cNvPr>
          <p:cNvSpPr txBox="1"/>
          <p:nvPr/>
        </p:nvSpPr>
        <p:spPr>
          <a:xfrm>
            <a:off x="710215" y="3710866"/>
            <a:ext cx="217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Chester Park’s</a:t>
            </a:r>
          </a:p>
          <a:p>
            <a:r>
              <a:rPr lang="en-US" dirty="0"/>
              <a:t>original fountain</a:t>
            </a:r>
          </a:p>
        </p:txBody>
      </p:sp>
    </p:spTree>
    <p:extLst>
      <p:ext uri="{BB962C8B-B14F-4D97-AF65-F5344CB8AC3E}">
        <p14:creationId xmlns:p14="http://schemas.microsoft.com/office/powerpoint/2010/main" val="389074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D010EC-8507-42BA-9251-0E19E48B3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744212-EB69-4DA4-82B6-8139B4BBE178}"/>
              </a:ext>
            </a:extLst>
          </p:cNvPr>
          <p:cNvSpPr txBox="1"/>
          <p:nvPr/>
        </p:nvSpPr>
        <p:spPr>
          <a:xfrm>
            <a:off x="630316" y="2796466"/>
            <a:ext cx="165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Transportation in the late 1800’s</a:t>
            </a:r>
          </a:p>
        </p:txBody>
      </p:sp>
    </p:spTree>
    <p:extLst>
      <p:ext uri="{BB962C8B-B14F-4D97-AF65-F5344CB8AC3E}">
        <p14:creationId xmlns:p14="http://schemas.microsoft.com/office/powerpoint/2010/main" val="1778348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9F278F-578A-4993-BB0A-75EB2B2A0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24250" y="0"/>
            <a:ext cx="51435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850F9D-45B6-44BB-8107-3860FAB7A304}"/>
              </a:ext>
            </a:extLst>
          </p:cNvPr>
          <p:cNvSpPr txBox="1"/>
          <p:nvPr/>
        </p:nvSpPr>
        <p:spPr>
          <a:xfrm>
            <a:off x="470517" y="2432482"/>
            <a:ext cx="3515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1952 Plan</a:t>
            </a:r>
          </a:p>
          <a:p>
            <a:r>
              <a:rPr lang="en-US" dirty="0"/>
              <a:t>Highway cuts</a:t>
            </a:r>
          </a:p>
          <a:p>
            <a:r>
              <a:rPr lang="en-US" dirty="0"/>
              <a:t>through Chester Park</a:t>
            </a:r>
          </a:p>
        </p:txBody>
      </p:sp>
    </p:spTree>
    <p:extLst>
      <p:ext uri="{BB962C8B-B14F-4D97-AF65-F5344CB8AC3E}">
        <p14:creationId xmlns:p14="http://schemas.microsoft.com/office/powerpoint/2010/main" val="237162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D9123-68A0-4D81-9E50-35436BCEE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15" y="624597"/>
            <a:ext cx="9579170" cy="56088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90EEC7-A806-48BD-8A8A-25077BC90CD0}"/>
              </a:ext>
            </a:extLst>
          </p:cNvPr>
          <p:cNvSpPr txBox="1"/>
          <p:nvPr/>
        </p:nvSpPr>
        <p:spPr>
          <a:xfrm>
            <a:off x="2112885" y="1278384"/>
            <a:ext cx="2662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Plan for Chester Park 1952</a:t>
            </a:r>
          </a:p>
        </p:txBody>
      </p:sp>
    </p:spTree>
    <p:extLst>
      <p:ext uri="{BB962C8B-B14F-4D97-AF65-F5344CB8AC3E}">
        <p14:creationId xmlns:p14="http://schemas.microsoft.com/office/powerpoint/2010/main" val="1695271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41AF9B5-D83B-4274-8718-557DFC7B6E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957861"/>
              </p:ext>
            </p:extLst>
          </p:nvPr>
        </p:nvGraphicFramePr>
        <p:xfrm>
          <a:off x="441309" y="197913"/>
          <a:ext cx="11309381" cy="6462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Document" r:id="rId3" imgW="8227575" imgH="5615852" progId="Word.Document.12">
                  <p:embed/>
                </p:oleObj>
              </mc:Choice>
              <mc:Fallback>
                <p:oleObj name="Document" r:id="rId3" imgW="8227575" imgH="56158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309" y="197913"/>
                        <a:ext cx="11309381" cy="6462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024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8562114-22FA-41AB-A86F-790F711A08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620020"/>
              </p:ext>
            </p:extLst>
          </p:nvPr>
        </p:nvGraphicFramePr>
        <p:xfrm>
          <a:off x="98425" y="98425"/>
          <a:ext cx="11415913" cy="6515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Document" r:id="rId3" imgW="8227575" imgH="5324723" progId="Word.Document.12">
                  <p:embed/>
                </p:oleObj>
              </mc:Choice>
              <mc:Fallback>
                <p:oleObj name="Document" r:id="rId3" imgW="8227575" imgH="53247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11415913" cy="6515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9865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20CFCD-A6AB-48C0-BC3E-0245A46F9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C607F1-6D6D-4A45-9CB7-65688632D558}"/>
              </a:ext>
            </a:extLst>
          </p:cNvPr>
          <p:cNvSpPr txBox="1"/>
          <p:nvPr/>
        </p:nvSpPr>
        <p:spPr>
          <a:xfrm>
            <a:off x="727969" y="2413337"/>
            <a:ext cx="29616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 sketch</a:t>
            </a:r>
          </a:p>
          <a:p>
            <a:r>
              <a:rPr lang="en-US" dirty="0"/>
              <a:t>Public way</a:t>
            </a:r>
          </a:p>
          <a:p>
            <a:r>
              <a:rPr lang="en-US" dirty="0"/>
              <a:t>allocations for</a:t>
            </a:r>
          </a:p>
          <a:p>
            <a:r>
              <a:rPr lang="en-US" dirty="0"/>
              <a:t>walking, cycling, </a:t>
            </a:r>
          </a:p>
          <a:p>
            <a:r>
              <a:rPr lang="en-US" dirty="0"/>
              <a:t>parking,</a:t>
            </a:r>
          </a:p>
          <a:p>
            <a:r>
              <a:rPr lang="en-US" dirty="0"/>
              <a:t>driving &amp; buses,</a:t>
            </a:r>
          </a:p>
          <a:p>
            <a:r>
              <a:rPr lang="en-US" dirty="0"/>
              <a:t>and recreating </a:t>
            </a:r>
          </a:p>
        </p:txBody>
      </p:sp>
    </p:spTree>
    <p:extLst>
      <p:ext uri="{BB962C8B-B14F-4D97-AF65-F5344CB8AC3E}">
        <p14:creationId xmlns:p14="http://schemas.microsoft.com/office/powerpoint/2010/main" val="4146067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75FB3A-4421-4289-AA3F-C52D594E81E5}"/>
              </a:ext>
            </a:extLst>
          </p:cNvPr>
          <p:cNvSpPr txBox="1"/>
          <p:nvPr/>
        </p:nvSpPr>
        <p:spPr>
          <a:xfrm>
            <a:off x="4589755" y="3515557"/>
            <a:ext cx="220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Chester Park Crossing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8C774-A2B0-4E9C-9C45-DC7007BA4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378C6C-C3B2-4AF1-A969-F09A6EC034B5}"/>
              </a:ext>
            </a:extLst>
          </p:cNvPr>
          <p:cNvSpPr txBox="1"/>
          <p:nvPr/>
        </p:nvSpPr>
        <p:spPr>
          <a:xfrm>
            <a:off x="1615736" y="4802819"/>
            <a:ext cx="3436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Vision for Chester Park Connection</a:t>
            </a:r>
          </a:p>
          <a:p>
            <a:r>
              <a:rPr lang="en-US" dirty="0"/>
              <a:t>Friends of Chester Park</a:t>
            </a:r>
          </a:p>
        </p:txBody>
      </p:sp>
    </p:spTree>
    <p:extLst>
      <p:ext uri="{BB962C8B-B14F-4D97-AF65-F5344CB8AC3E}">
        <p14:creationId xmlns:p14="http://schemas.microsoft.com/office/powerpoint/2010/main" val="371781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E05125-CC80-4308-900A-D0FBFF10E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1C4B23-E52F-4F38-9D7A-21226BD17424}"/>
              </a:ext>
            </a:extLst>
          </p:cNvPr>
          <p:cNvSpPr txBox="1"/>
          <p:nvPr/>
        </p:nvSpPr>
        <p:spPr>
          <a:xfrm>
            <a:off x="976545" y="2592280"/>
            <a:ext cx="3546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Bus Rapid Transit</a:t>
            </a:r>
          </a:p>
          <a:p>
            <a:r>
              <a:rPr lang="en-US" dirty="0"/>
              <a:t>From Harvard to U Mass</a:t>
            </a:r>
          </a:p>
          <a:p>
            <a:r>
              <a:rPr lang="en-US" i="1" dirty="0"/>
              <a:t>Go Boston 2030</a:t>
            </a:r>
          </a:p>
        </p:txBody>
      </p:sp>
    </p:spTree>
    <p:extLst>
      <p:ext uri="{BB962C8B-B14F-4D97-AF65-F5344CB8AC3E}">
        <p14:creationId xmlns:p14="http://schemas.microsoft.com/office/powerpoint/2010/main" val="3516151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093FD2-A23C-451A-8501-2D59B6468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0A11A3-8F4F-4623-98BE-0C320208CEE9}"/>
              </a:ext>
            </a:extLst>
          </p:cNvPr>
          <p:cNvSpPr txBox="1"/>
          <p:nvPr/>
        </p:nvSpPr>
        <p:spPr>
          <a:xfrm>
            <a:off x="5948039" y="6143348"/>
            <a:ext cx="2219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Go Boston 2030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9B833-1490-409F-8664-6B7E219CB6CF}"/>
              </a:ext>
            </a:extLst>
          </p:cNvPr>
          <p:cNvSpPr txBox="1"/>
          <p:nvPr/>
        </p:nvSpPr>
        <p:spPr>
          <a:xfrm>
            <a:off x="1979720" y="345320"/>
            <a:ext cx="4362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Bus Rapid Transit for Massachusetts Avenue:</a:t>
            </a:r>
          </a:p>
        </p:txBody>
      </p:sp>
    </p:spTree>
    <p:extLst>
      <p:ext uri="{BB962C8B-B14F-4D97-AF65-F5344CB8AC3E}">
        <p14:creationId xmlns:p14="http://schemas.microsoft.com/office/powerpoint/2010/main" val="3048022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701652-AA9A-4E07-8378-9C074C9CC9E7}"/>
              </a:ext>
            </a:extLst>
          </p:cNvPr>
          <p:cNvSpPr/>
          <p:nvPr/>
        </p:nvSpPr>
        <p:spPr>
          <a:xfrm>
            <a:off x="3048000" y="1003977"/>
            <a:ext cx="6096000" cy="48500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 / Streetscape Problem Statement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 for parking exceeds supply. Residents, visitors, and people who work in the area, often find it challenging or impossible to park or avoid onerous penalties.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services and facilities exacerbate the problem by favoring private car ownership (allocation of right-of-way, taxes/fares/fees, traffic signal timing).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Poor access to curb, for drop-off/pick-up, deliveries, trash collection, buses, &amp; emergency services, results in double parking and blocked traffic.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Streets &amp; sidewalks are not sufficiently safe and comfortable to encourage healthy exercise and community interaction.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11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116</Words>
  <Application>Microsoft Office PowerPoint</Application>
  <PresentationFormat>Widescreen</PresentationFormat>
  <Paragraphs>43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Document</vt:lpstr>
      <vt:lpstr>Chester Square Neighbors Public Right-of-Way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Chester Square</dc:title>
  <dc:creator>owner</dc:creator>
  <cp:lastModifiedBy>owner</cp:lastModifiedBy>
  <cp:revision>36</cp:revision>
  <dcterms:created xsi:type="dcterms:W3CDTF">2019-09-27T00:51:54Z</dcterms:created>
  <dcterms:modified xsi:type="dcterms:W3CDTF">2019-10-17T14:30:33Z</dcterms:modified>
</cp:coreProperties>
</file>